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458200" cy="609599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Indo-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PaK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Relations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Dissolution of the British Raj in 1947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Two new sovereign nations were formed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Violent partition and numerous territorial claims overshadow their relationship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Two countries have fought three major wars (1965,1971,1999)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Involved in numerous armed skirmishes and military standoffs.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2003 ceasefire agreement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the Delhi–Lahore Bus service were successful in 	de-escalating tension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2001 Indian Parliament attack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2007 Samjhauta Express bombings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2008 Mumbai attacks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 terrorist attack on an Indian military base-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severe blow to the ongoing India-Pakistan peace talks</a:t>
            </a:r>
          </a:p>
          <a:p>
            <a:pPr algn="just">
              <a:buFont typeface="Wingdings" pitchFamily="2" charset="2"/>
              <a:buChar char="ü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Seeds of conflict 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Kashmir conflict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Kashmir was a Muslim-majority princely state, ruled by a Hindu king, Maharaja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Singh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Ruler of the state, preferred to remain independent and did not want to join either two.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Despite the standstill agreement with Pakistan, Pakistani forces were dispatched into Kashmir - "Operation Gulmarg" to seize Kashmir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Maharaja turned to India and requested India for troops to safeguard Kashmir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Maharaja advised to sign </a:t>
            </a:r>
            <a:r>
              <a:rPr lang="en-US" sz="2000" dirty="0" smtClean="0"/>
              <a:t>Instrument of Accession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before India could send its troops. (26 October 1947)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Indian troops were airlifted from Delhi, on 27 October 1947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Indian troops managed to evict the aggressors from parts of Kashmir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But the onset of winter made much of the state impassable.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Declared a ceasefire and sought U.N. arbitration with the promise of a plebiscite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north-western Kashmir- Azad Kashmir-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Line of Control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LoC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military control line between the Indian and Pakistani Simla Agreement,  signed on 3 July 1972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800px-Kashmir_ma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0"/>
            <a:ext cx="6059556" cy="6968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War of 1965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started following Pakistan's Operation Gibraltar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designed to infiltrate forces into Jammu and Kashmir to precipitate an insurgency against rule by India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ended in a United Nations (UN) mandated ceasefire and the subsequent issuance of the Tashkent Declaration</a:t>
            </a:r>
          </a:p>
          <a:p>
            <a:pPr algn="just">
              <a:buNone/>
            </a:pPr>
            <a:r>
              <a:rPr lang="en-US" sz="2800" b="1" dirty="0" smtClean="0"/>
              <a:t>War of 1971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geo-politically divided into two major regions, West Pakistan and East Pakistan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East Pakistan was occupied mostly by Bengali people.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13 days after the invasion of East Pakistan, 90,000 Pakistani military personnel surrendered to the Indian Army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the surrender of Pakistani forces, East Pakistan became the independent nation of Bangladesh.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smtClean="0"/>
              <a:t>Kargil War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During the winter months of 1998-99, the Indian army vacated its posts at very high peaks in Kargil sector in Kashmir as it used to do every year.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Pakistani Army intruded across the line of control and occupied the posts</a:t>
            </a:r>
            <a:endParaRPr lang="en-US" sz="2000" b="1" dirty="0" smtClean="0"/>
          </a:p>
          <a:p>
            <a:pPr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Agreements 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Indus Waters Treaty: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960 by Prime Minister of India Jawaharlal Nehru and President of Pakistan Ayub Khan.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Tashkent Declaration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was a peace agreement between India and Pakistan signed on 1966 that resolved the Indo-Pakistani War of 1965.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Bahadur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Shastri and Pakistani President Muhammad Ayub Khan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Simla Agreement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was signed between India and Pakistan on 2 July 1972 in Simla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Zulfiqar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Ali Bhutto, the President of Pakistan,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Indira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Gandhi, the Prime Minister of India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Lahore Declaration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was a bilateral agreement 1999-Nawaz Sharif and Prime Minister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Bihari Vajpayee signed the treaty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465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Indo- PaK Relations</vt:lpstr>
      <vt:lpstr>Slide 2</vt:lpstr>
      <vt:lpstr>Slide 3</vt:lpstr>
      <vt:lpstr>Slide 4</vt:lpstr>
      <vt:lpstr>Main Agreements Signed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Indo- PaK Relations</dc:title>
  <dc:creator>user</dc:creator>
  <cp:lastModifiedBy>user</cp:lastModifiedBy>
  <cp:revision>6</cp:revision>
  <dcterms:created xsi:type="dcterms:W3CDTF">2006-08-16T00:00:00Z</dcterms:created>
  <dcterms:modified xsi:type="dcterms:W3CDTF">2018-02-05T16:19:52Z</dcterms:modified>
</cp:coreProperties>
</file>